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0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6B83"/>
    <a:srgbClr val="FFFFFF"/>
    <a:srgbClr val="F8A72B"/>
    <a:srgbClr val="0E84C4"/>
    <a:srgbClr val="0C84C4"/>
    <a:srgbClr val="E1D4B2"/>
    <a:srgbClr val="CCC29D"/>
    <a:srgbClr val="2A3D6D"/>
    <a:srgbClr val="0E1F39"/>
    <a:srgbClr val="F9A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5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B0770-9F31-4A95-ADCD-99BEBC023EE8}" type="datetimeFigureOut">
              <a:rPr lang="hu-HU" smtClean="0"/>
              <a:t>2025. 02. 25.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7E89A-E593-42BD-9943-9378C03298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659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A7E89A-E593-42BD-9943-9378C03298F0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62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36B83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102489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00201"/>
            <a:ext cx="10248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>
            <a:extLst>
              <a:ext uri="{FF2B5EF4-FFF2-40B4-BE49-F238E27FC236}">
                <a16:creationId xmlns:a16="http://schemas.microsoft.com/office/drawing/2014/main" id="{BC878A0C-DE86-88DE-B75A-7E9E2543966B}"/>
              </a:ext>
            </a:extLst>
          </p:cNvPr>
          <p:cNvSpPr/>
          <p:nvPr/>
        </p:nvSpPr>
        <p:spPr>
          <a:xfrm>
            <a:off x="8839202" y="0"/>
            <a:ext cx="3352800" cy="6858000"/>
          </a:xfrm>
          <a:prstGeom prst="rect">
            <a:avLst/>
          </a:prstGeom>
          <a:solidFill>
            <a:srgbClr val="E1D4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Téglalap 27">
            <a:extLst>
              <a:ext uri="{FF2B5EF4-FFF2-40B4-BE49-F238E27FC236}">
                <a16:creationId xmlns:a16="http://schemas.microsoft.com/office/drawing/2014/main" id="{7C9BA869-2388-A608-80E5-F1237330E2C7}"/>
              </a:ext>
            </a:extLst>
          </p:cNvPr>
          <p:cNvSpPr/>
          <p:nvPr/>
        </p:nvSpPr>
        <p:spPr>
          <a:xfrm>
            <a:off x="-1" y="368300"/>
            <a:ext cx="3352800" cy="6489699"/>
          </a:xfrm>
          <a:prstGeom prst="rect">
            <a:avLst/>
          </a:prstGeom>
          <a:solidFill>
            <a:srgbClr val="E1D4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Kép 6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2D290134-A609-98EB-BE24-8760875D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968" y="423479"/>
            <a:ext cx="5202000" cy="156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934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12">
            <a:extLst>
              <a:ext uri="{FF2B5EF4-FFF2-40B4-BE49-F238E27FC236}">
                <a16:creationId xmlns:a16="http://schemas.microsoft.com/office/drawing/2014/main" id="{1B55D45A-0C71-73B5-7B54-60C23D5FF0F9}"/>
              </a:ext>
            </a:extLst>
          </p:cNvPr>
          <p:cNvSpPr/>
          <p:nvPr/>
        </p:nvSpPr>
        <p:spPr>
          <a:xfrm>
            <a:off x="3565055" y="421949"/>
            <a:ext cx="5220000" cy="5976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4" name="Kép 3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816D912D-40D5-4A14-DCAD-A91FEB4BB9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1800000"/>
            <a:ext cx="1113856" cy="1002952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23C60E71-8643-F178-9A18-4CE631CE44EF}"/>
              </a:ext>
            </a:extLst>
          </p:cNvPr>
          <p:cNvSpPr txBox="1"/>
          <p:nvPr/>
        </p:nvSpPr>
        <p:spPr>
          <a:xfrm>
            <a:off x="4714777" y="1872596"/>
            <a:ext cx="40581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Online platform kézműveseknek</a:t>
            </a:r>
          </a:p>
        </p:txBody>
      </p:sp>
      <p:pic>
        <p:nvPicPr>
          <p:cNvPr id="14" name="Kép 13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36DAE361-217F-FC32-B7A4-8ED09FD775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3240000"/>
            <a:ext cx="1113856" cy="1002952"/>
          </a:xfrm>
          <a:prstGeom prst="rect">
            <a:avLst/>
          </a:prstGeom>
        </p:spPr>
      </p:pic>
      <p:pic>
        <p:nvPicPr>
          <p:cNvPr id="15" name="Kép 14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3421826D-FB28-9FAD-BD05-B16E0020D8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4680000"/>
            <a:ext cx="1113856" cy="1002952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ED839841-6B91-A775-5159-73156575B2B3}"/>
              </a:ext>
            </a:extLst>
          </p:cNvPr>
          <p:cNvSpPr txBox="1"/>
          <p:nvPr/>
        </p:nvSpPr>
        <p:spPr>
          <a:xfrm>
            <a:off x="4689645" y="3257591"/>
            <a:ext cx="40581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Különleges, kézzel készített termékek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0F4E18E-A822-1F67-E18D-DD04F5A45D4F}"/>
              </a:ext>
            </a:extLst>
          </p:cNvPr>
          <p:cNvSpPr txBox="1"/>
          <p:nvPr/>
        </p:nvSpPr>
        <p:spPr>
          <a:xfrm>
            <a:off x="4689645" y="4780182"/>
            <a:ext cx="40769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Nemzetközi értékesítés</a:t>
            </a:r>
          </a:p>
        </p:txBody>
      </p:sp>
      <p:pic>
        <p:nvPicPr>
          <p:cNvPr id="27" name="Kép 26" descr="A képen szirom, Virágkötészet, virág, Vágott virág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DE6B51E6-B24F-9AB5-F1A9-8C8CEFC1C4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513"/>
          <a:stretch/>
        </p:blipFill>
        <p:spPr>
          <a:xfrm>
            <a:off x="0" y="431475"/>
            <a:ext cx="3231197" cy="5976000"/>
          </a:xfrm>
          <a:prstGeom prst="rect">
            <a:avLst/>
          </a:prstGeom>
        </p:spPr>
      </p:pic>
      <p:pic>
        <p:nvPicPr>
          <p:cNvPr id="29" name="Kép 28" descr="A képen fedett pályás, rajzfilm, asztal, játékbab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B5E13ABE-4030-FB01-3661-CB7720CA34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641" r="22755"/>
          <a:stretch/>
        </p:blipFill>
        <p:spPr>
          <a:xfrm>
            <a:off x="9124830" y="429054"/>
            <a:ext cx="3083890" cy="5976000"/>
          </a:xfrm>
          <a:prstGeom prst="rect">
            <a:avLst/>
          </a:prstGeom>
        </p:spPr>
      </p:pic>
      <p:sp>
        <p:nvSpPr>
          <p:cNvPr id="32" name="Szövegdoboz 31">
            <a:extLst>
              <a:ext uri="{FF2B5EF4-FFF2-40B4-BE49-F238E27FC236}">
                <a16:creationId xmlns:a16="http://schemas.microsoft.com/office/drawing/2014/main" id="{83AB3DD2-14C1-892A-6D23-97788825042D}"/>
              </a:ext>
            </a:extLst>
          </p:cNvPr>
          <p:cNvSpPr txBox="1"/>
          <p:nvPr/>
        </p:nvSpPr>
        <p:spPr>
          <a:xfrm>
            <a:off x="3546555" y="627369"/>
            <a:ext cx="5220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C84C4"/>
                </a:solidFill>
                <a:latin typeface="Segoe Print" panose="02000600000000000000" pitchFamily="2" charset="0"/>
              </a:rPr>
              <a:t>Mi az a Zorka </a:t>
            </a:r>
            <a:br>
              <a:rPr lang="hu-HU" sz="2800" b="1" dirty="0">
                <a:solidFill>
                  <a:srgbClr val="0C84C4"/>
                </a:solidFill>
                <a:latin typeface="Segoe Print" panose="02000600000000000000" pitchFamily="2" charset="0"/>
              </a:rPr>
            </a:br>
            <a:r>
              <a:rPr lang="it-IT" sz="2800" b="1" dirty="0">
                <a:solidFill>
                  <a:srgbClr val="0C84C4"/>
                </a:solidFill>
                <a:latin typeface="Segoe Print" panose="02000600000000000000" pitchFamily="2" charset="0"/>
              </a:rPr>
              <a:t>Online Piactér?</a:t>
            </a:r>
            <a:endParaRPr lang="hu-HU" sz="2800" b="1" dirty="0">
              <a:solidFill>
                <a:srgbClr val="0C84C4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114A20620037E42BF8F14E09E72DEDA" ma:contentTypeVersion="12" ma:contentTypeDescription="Új dokumentum létrehozása." ma:contentTypeScope="" ma:versionID="86e5cbd7594ca3bfebb19ac2ff876cd4">
  <xsd:schema xmlns:xsd="http://www.w3.org/2001/XMLSchema" xmlns:xs="http://www.w3.org/2001/XMLSchema" xmlns:p="http://schemas.microsoft.com/office/2006/metadata/properties" xmlns:ns2="bc5bd421-5c1c-4a68-8531-dd4e1d610166" xmlns:ns3="c5451ce6-da1a-43ef-88a4-6877fcc04f59" targetNamespace="http://schemas.microsoft.com/office/2006/metadata/properties" ma:root="true" ma:fieldsID="c4be176a78c87485cfc8678c29d4f674" ns2:_="" ns3:_="">
    <xsd:import namespace="bc5bd421-5c1c-4a68-8531-dd4e1d610166"/>
    <xsd:import namespace="c5451ce6-da1a-43ef-88a4-6877fcc04f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5bd421-5c1c-4a68-8531-dd4e1d6101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épcímkék" ma:readOnly="false" ma:fieldId="{5cf76f15-5ced-4ddc-b409-7134ff3c332f}" ma:taxonomyMulti="true" ma:sspId="34308edd-cbe0-477a-9645-3c56fd718a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451ce6-da1a-43ef-88a4-6877fcc04f5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27f878b-9202-42f4-9f59-1f4d92ebce3e}" ma:internalName="TaxCatchAll" ma:showField="CatchAllData" ma:web="c5451ce6-da1a-43ef-88a4-6877fcc04f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5451ce6-da1a-43ef-88a4-6877fcc04f59" xsi:nil="true"/>
    <lcf76f155ced4ddcb4097134ff3c332f xmlns="bc5bd421-5c1c-4a68-8531-dd4e1d6101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E0C449-F677-432B-AA22-7EDEC81CFC3A}"/>
</file>

<file path=customXml/itemProps2.xml><?xml version="1.0" encoding="utf-8"?>
<ds:datastoreItem xmlns:ds="http://schemas.openxmlformats.org/officeDocument/2006/customXml" ds:itemID="{DB52A164-9A72-406E-81ED-90CCBD9EA6E6}"/>
</file>

<file path=customXml/itemProps3.xml><?xml version="1.0" encoding="utf-8"?>
<ds:datastoreItem xmlns:ds="http://schemas.openxmlformats.org/officeDocument/2006/customXml" ds:itemID="{7C07A41C-A6E1-42FC-9336-657500189E77}"/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19</Words>
  <Application>Microsoft Office PowerPoint</Application>
  <PresentationFormat>Szélesvásznú</PresentationFormat>
  <Paragraphs>5</Paragraphs>
  <Slides>2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7" baseType="lpstr">
      <vt:lpstr>Aptos</vt:lpstr>
      <vt:lpstr>Arial</vt:lpstr>
      <vt:lpstr>Calibri</vt:lpstr>
      <vt:lpstr>Segoe Print</vt:lpstr>
      <vt:lpstr>Office Theme</vt:lpstr>
      <vt:lpstr>PowerPoint-bemutató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Abonyi-Tóth Andor</cp:lastModifiedBy>
  <cp:revision>98</cp:revision>
  <dcterms:created xsi:type="dcterms:W3CDTF">2013-01-27T09:14:16Z</dcterms:created>
  <dcterms:modified xsi:type="dcterms:W3CDTF">2025-02-25T12:36:43Z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0x0101009114A20620037E42BF8F14E09E72DEDA</vt:lpwstr>
  </property>
</Properties>
</file>